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1"/>
  </p:normalViewPr>
  <p:slideViewPr>
    <p:cSldViewPr snapToGrid="0" snapToObjects="1">
      <p:cViewPr varScale="1">
        <p:scale>
          <a:sx n="110" d="100"/>
          <a:sy n="110" d="100"/>
        </p:scale>
        <p:origin x="-5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2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8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7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6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2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8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1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4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7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3457B-5F98-D240-A23B-E6F7DE007C25}" type="datetimeFigureOut">
              <a:rPr lang="en-US" smtClean="0"/>
              <a:t>16/06/18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74A8-5855-E446-B2D2-AC86895D3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9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Decentralization and Community Governance in India - A Gender Perspective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err="1" smtClean="0"/>
              <a:t>Bidyut</a:t>
            </a:r>
            <a:r>
              <a:rPr lang="en-US" sz="3200" dirty="0" smtClean="0"/>
              <a:t> </a:t>
            </a:r>
            <a:r>
              <a:rPr lang="en-US" sz="3200" dirty="0" err="1" smtClean="0"/>
              <a:t>Mohanty</a:t>
            </a:r>
            <a:endParaRPr lang="en-US" sz="3200" dirty="0" smtClean="0"/>
          </a:p>
          <a:p>
            <a:r>
              <a:rPr lang="en-US" sz="3200" dirty="0" smtClean="0"/>
              <a:t>Head, Women’s Studies</a:t>
            </a:r>
          </a:p>
          <a:p>
            <a:r>
              <a:rPr lang="en-US" sz="3200" dirty="0" smtClean="0"/>
              <a:t>Institute of Social Sciences. New </a:t>
            </a:r>
            <a:r>
              <a:rPr lang="en-US" sz="3200" dirty="0" smtClean="0"/>
              <a:t>Delhi</a:t>
            </a:r>
          </a:p>
          <a:p>
            <a:r>
              <a:rPr lang="en-US" sz="3200" dirty="0" err="1" smtClean="0"/>
              <a:t>bidyutmohanty@issin.org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598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CONSTITUTIONAL GUARANTEE 	OF POLITICAL REPRESENTATION – the Indian path of women’s empowerment, its capacity and limits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The context : High</a:t>
            </a:r>
            <a:r>
              <a:rPr lang="en-US" sz="3200" dirty="0" smtClean="0"/>
              <a:t> rate of economic growth– 7 to 9 per cent- Make in India </a:t>
            </a:r>
            <a:r>
              <a:rPr lang="en-US" sz="3200" dirty="0" err="1" smtClean="0"/>
              <a:t>programme</a:t>
            </a:r>
            <a:r>
              <a:rPr lang="en-US" sz="3200" dirty="0" smtClean="0"/>
              <a:t> with the image of Lion replacing the Elephant- </a:t>
            </a:r>
          </a:p>
          <a:p>
            <a:r>
              <a:rPr lang="en-US" sz="3200" dirty="0" smtClean="0"/>
              <a:t>but high magnitude of poverty and inequality – class, caste, ethnic, gender, region. Our focus on persisting gender inequality, sexual violence.</a:t>
            </a:r>
            <a:endParaRPr lang="en-US" sz="3200" dirty="0" smtClean="0"/>
          </a:p>
          <a:p>
            <a:r>
              <a:rPr lang="en-US" sz="3200" dirty="0" smtClean="0"/>
              <a:t>Two Important </a:t>
            </a:r>
            <a:r>
              <a:rPr lang="en-US" sz="3200" dirty="0" smtClean="0"/>
              <a:t>measures : statutory political representation and policy of livelihood mission</a:t>
            </a:r>
            <a:endParaRPr lang="en-US" sz="3200" dirty="0" smtClean="0"/>
          </a:p>
          <a:p>
            <a:r>
              <a:rPr lang="en-US" sz="3200" dirty="0" smtClean="0"/>
              <a:t> My argument: Major initiatives with significant effects, but still inadequate because of preoccupation with economic growth and lack of a holistic perspective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06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Women’s representation in local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73</a:t>
            </a:r>
            <a:r>
              <a:rPr lang="en-US" baseline="30000" dirty="0"/>
              <a:t>rd</a:t>
            </a:r>
            <a:r>
              <a:rPr lang="en-US" dirty="0"/>
              <a:t> Constitution Amendment 1993 statutory  representation of not less than 33% women in rural government councils – both as members and leaders – ( now 50% in many States of India)</a:t>
            </a:r>
          </a:p>
          <a:p>
            <a:r>
              <a:rPr lang="en-US" dirty="0"/>
              <a:t> one million elected women </a:t>
            </a:r>
            <a:r>
              <a:rPr lang="en-US" dirty="0" smtClean="0"/>
              <a:t>with </a:t>
            </a:r>
            <a:r>
              <a:rPr lang="en-US" dirty="0"/>
              <a:t>five year </a:t>
            </a:r>
            <a:r>
              <a:rPr lang="en-US" dirty="0" smtClean="0"/>
              <a:t>term</a:t>
            </a:r>
          </a:p>
          <a:p>
            <a:r>
              <a:rPr lang="en-US" dirty="0" smtClean="0"/>
              <a:t> </a:t>
            </a:r>
            <a:r>
              <a:rPr lang="en-US" dirty="0"/>
              <a:t>at least two million </a:t>
            </a:r>
            <a:r>
              <a:rPr lang="en-US" dirty="0" smtClean="0"/>
              <a:t>contestants </a:t>
            </a:r>
          </a:p>
          <a:p>
            <a:r>
              <a:rPr lang="en-US" dirty="0" smtClean="0"/>
              <a:t>Twenty five years of grass-roots political experience- catalysts for many new currents of change- but patriarchy largely persists</a:t>
            </a:r>
          </a:p>
          <a:p>
            <a:r>
              <a:rPr lang="en-US" dirty="0" smtClean="0"/>
              <a:t>While the draft law on quota in Parliament and State Assemblies still being debated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9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Livelihood </a:t>
            </a:r>
            <a:r>
              <a:rPr lang="en-US" sz="3600" dirty="0" smtClean="0"/>
              <a:t>Mission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Multiple </a:t>
            </a:r>
            <a:r>
              <a:rPr lang="en-US" sz="3200" dirty="0" err="1" smtClean="0"/>
              <a:t>programmes</a:t>
            </a:r>
            <a:r>
              <a:rPr lang="en-US" sz="3200" dirty="0" smtClean="0"/>
              <a:t> </a:t>
            </a:r>
            <a:r>
              <a:rPr lang="en-US" sz="3200" dirty="0"/>
              <a:t> </a:t>
            </a:r>
            <a:r>
              <a:rPr lang="en-US" sz="3200" dirty="0" smtClean="0"/>
              <a:t>aggregated</a:t>
            </a:r>
          </a:p>
          <a:p>
            <a:r>
              <a:rPr lang="en-US" sz="3200" dirty="0" smtClean="0"/>
              <a:t>Micro-credit </a:t>
            </a:r>
            <a:r>
              <a:rPr lang="en-US" sz="3200" dirty="0" err="1" smtClean="0"/>
              <a:t>Programme</a:t>
            </a:r>
            <a:r>
              <a:rPr lang="en-US" sz="3200" dirty="0" smtClean="0"/>
              <a:t> with Self Help Groups – experience of twenty five years : Mixed results</a:t>
            </a:r>
          </a:p>
          <a:p>
            <a:r>
              <a:rPr lang="en-US" sz="3200" dirty="0"/>
              <a:t>Bank/government gives small loans to a group of homogenous women having bond through social capital and traditional skill to start micro enterprises such as bee keeping, goat raising paddy husking etc.</a:t>
            </a:r>
          </a:p>
          <a:p>
            <a:r>
              <a:rPr lang="en-US" sz="3200" dirty="0" smtClean="0"/>
              <a:t>In </a:t>
            </a:r>
            <a:r>
              <a:rPr lang="en-US" sz="3200" dirty="0" smtClean="0"/>
              <a:t>terms of numbers at least one million  women Self Help Group members have been formed </a:t>
            </a:r>
          </a:p>
          <a:p>
            <a:r>
              <a:rPr lang="en-US" sz="3200" dirty="0" smtClean="0"/>
              <a:t>Thus altogether almost 16 million women are interacting in the public arena . In a way it has created a silent revolution.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045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Strength and Challenges.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Women come from different back ground, so not homogenous.</a:t>
            </a:r>
          </a:p>
          <a:p>
            <a:r>
              <a:rPr lang="en-US" sz="3200" dirty="0" smtClean="0"/>
              <a:t>Hence some women emerge as real grassroots leaders.</a:t>
            </a:r>
          </a:p>
          <a:p>
            <a:r>
              <a:rPr lang="en-US" sz="3200" dirty="0" smtClean="0"/>
              <a:t>But others succumb to the social and family pressure and remain invisible.</a:t>
            </a:r>
          </a:p>
          <a:p>
            <a:r>
              <a:rPr lang="en-US" sz="3200" dirty="0" smtClean="0"/>
              <a:t>In spite of being leaders, they are subjected to various types of violence including sex selected abortions.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603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Some signs of</a:t>
            </a:r>
            <a:r>
              <a:rPr lang="en-US" sz="3600" dirty="0" smtClean="0"/>
              <a:t> hope, but a long way to go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In many places, a synergy between </a:t>
            </a:r>
            <a:r>
              <a:rPr lang="en-US" sz="3200" dirty="0" err="1" smtClean="0"/>
              <a:t>panchayat</a:t>
            </a:r>
            <a:r>
              <a:rPr lang="en-US" sz="3200" dirty="0" smtClean="0"/>
              <a:t> women leaders and members of micro credit groups have taken place</a:t>
            </a:r>
            <a:r>
              <a:rPr lang="en-US" sz="3200" smtClean="0"/>
              <a:t>. </a:t>
            </a:r>
            <a:r>
              <a:rPr lang="en-US" sz="3200" smtClean="0"/>
              <a:t>Women’s </a:t>
            </a:r>
            <a:r>
              <a:rPr lang="en-US" sz="3200" dirty="0" smtClean="0"/>
              <a:t>Collectives have been formed. </a:t>
            </a:r>
          </a:p>
          <a:p>
            <a:r>
              <a:rPr lang="en-US" sz="3200" dirty="0" smtClean="0"/>
              <a:t>In those places, women </a:t>
            </a:r>
            <a:r>
              <a:rPr lang="en-US" sz="3200" dirty="0" err="1" smtClean="0"/>
              <a:t>panchayat</a:t>
            </a:r>
            <a:r>
              <a:rPr lang="en-US" sz="3200" dirty="0" smtClean="0"/>
              <a:t> leaders are coming forward to take active role in </a:t>
            </a:r>
            <a:r>
              <a:rPr lang="en-US" sz="3200" dirty="0" err="1" smtClean="0"/>
              <a:t>panchayat</a:t>
            </a:r>
            <a:r>
              <a:rPr lang="en-US" sz="3200" dirty="0" smtClean="0"/>
              <a:t>.  </a:t>
            </a:r>
            <a:endParaRPr lang="en-US" sz="3200" dirty="0" smtClean="0"/>
          </a:p>
          <a:p>
            <a:r>
              <a:rPr lang="en-US" sz="3200" dirty="0" smtClean="0"/>
              <a:t>Going up to take up higher roles in </a:t>
            </a:r>
            <a:r>
              <a:rPr lang="en-US" sz="3200" dirty="0" err="1" smtClean="0"/>
              <a:t>politics;</a:t>
            </a:r>
            <a:r>
              <a:rPr lang="en-US" sz="3200" dirty="0" err="1" smtClean="0"/>
              <a:t>Many</a:t>
            </a:r>
            <a:r>
              <a:rPr lang="en-US" sz="3200" dirty="0" smtClean="0"/>
              <a:t> women leaders in Indian politics</a:t>
            </a:r>
          </a:p>
          <a:p>
            <a:r>
              <a:rPr lang="en-US" sz="3200" dirty="0" smtClean="0"/>
              <a:t>But three absences:</a:t>
            </a:r>
          </a:p>
          <a:p>
            <a:r>
              <a:rPr lang="en-US" sz="3200" dirty="0" smtClean="0"/>
              <a:t>powerful political organization of women, </a:t>
            </a:r>
          </a:p>
          <a:p>
            <a:r>
              <a:rPr lang="en-US" sz="3200" dirty="0" smtClean="0"/>
              <a:t> land rights – productive resources, </a:t>
            </a:r>
          </a:p>
          <a:p>
            <a:r>
              <a:rPr lang="en-US" sz="3200" dirty="0" smtClean="0"/>
              <a:t>weak challenge to patriarchal culture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996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455</Words>
  <Application>Microsoft Macintosh PowerPoint</Application>
  <PresentationFormat>Custom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Decentralization and Community Governance in India - A Gender Perspective  </vt:lpstr>
      <vt:lpstr>CONSTITUTIONAL GUARANTEE  OF POLITICAL REPRESENTATION – the Indian path of women’s empowerment, its capacity and limits</vt:lpstr>
      <vt:lpstr>Women’s representation in local bodies</vt:lpstr>
      <vt:lpstr>Livelihood Mission</vt:lpstr>
      <vt:lpstr>Strength and Challenges.</vt:lpstr>
      <vt:lpstr>Some signs of hope, but a long way to go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Decentralization and Community Governance in India - A Gender Perspective  </dc:title>
  <dc:creator>Manoranjan Mohanty</dc:creator>
  <cp:lastModifiedBy>bidyut Mohanty</cp:lastModifiedBy>
  <cp:revision>14</cp:revision>
  <dcterms:created xsi:type="dcterms:W3CDTF">2018-06-14T23:06:23Z</dcterms:created>
  <dcterms:modified xsi:type="dcterms:W3CDTF">2018-06-15T23:54:04Z</dcterms:modified>
</cp:coreProperties>
</file>