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1E4EF-FF23-4524-9063-4281FE51BB5F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D08F8-1F55-4EE5-AF04-0199D9A6C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6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08F8-1F55-4EE5-AF04-0199D9A6CF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0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D4F3-86A5-4D7D-A1D1-A319031AAF32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EF2D-7818-4CFF-9114-68D5329B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0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D4F3-86A5-4D7D-A1D1-A319031AAF32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EF2D-7818-4CFF-9114-68D5329B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9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D4F3-86A5-4D7D-A1D1-A319031AAF32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EF2D-7818-4CFF-9114-68D5329B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D4F3-86A5-4D7D-A1D1-A319031AAF32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EF2D-7818-4CFF-9114-68D5329B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2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D4F3-86A5-4D7D-A1D1-A319031AAF32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EF2D-7818-4CFF-9114-68D5329B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0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D4F3-86A5-4D7D-A1D1-A319031AAF32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EF2D-7818-4CFF-9114-68D5329B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D4F3-86A5-4D7D-A1D1-A319031AAF32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EF2D-7818-4CFF-9114-68D5329B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8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D4F3-86A5-4D7D-A1D1-A319031AAF32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EF2D-7818-4CFF-9114-68D5329B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4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D4F3-86A5-4D7D-A1D1-A319031AAF32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EF2D-7818-4CFF-9114-68D5329B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4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D4F3-86A5-4D7D-A1D1-A319031AAF32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EF2D-7818-4CFF-9114-68D5329B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5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D4F3-86A5-4D7D-A1D1-A319031AAF32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EF2D-7818-4CFF-9114-68D5329B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1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D4F3-86A5-4D7D-A1D1-A319031AAF32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BEF2D-7818-4CFF-9114-68D5329B3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/>
              <a:t>DEGANIA - THE FIRST KIBBUTZ</a:t>
            </a:r>
            <a:br>
              <a:rPr lang="en-US" cap="all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Was created in 1909. 300 members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3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Kibbutz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703785" cy="5021744"/>
          </a:xfrm>
        </p:spPr>
      </p:pic>
    </p:spTree>
    <p:extLst>
      <p:ext uri="{BB962C8B-B14F-4D97-AF65-F5344CB8AC3E}">
        <p14:creationId xmlns:p14="http://schemas.microsoft.com/office/powerpoint/2010/main" val="4388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Kibbutz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0511"/>
            <a:ext cx="7272808" cy="5458601"/>
          </a:xfrm>
        </p:spPr>
      </p:pic>
    </p:spTree>
    <p:extLst>
      <p:ext uri="{BB962C8B-B14F-4D97-AF65-F5344CB8AC3E}">
        <p14:creationId xmlns:p14="http://schemas.microsoft.com/office/powerpoint/2010/main" val="7201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16442"/>
            <a:ext cx="6480720" cy="4293478"/>
          </a:xfrm>
        </p:spPr>
      </p:pic>
    </p:spTree>
    <p:extLst>
      <p:ext uri="{BB962C8B-B14F-4D97-AF65-F5344CB8AC3E}">
        <p14:creationId xmlns:p14="http://schemas.microsoft.com/office/powerpoint/2010/main" val="12752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Kibbutz in </a:t>
            </a:r>
            <a:r>
              <a:rPr lang="en-US" dirty="0" err="1" smtClean="0"/>
              <a:t>Eylat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36" y="1600200"/>
            <a:ext cx="6835327" cy="4525963"/>
          </a:xfrm>
        </p:spPr>
      </p:pic>
    </p:spTree>
    <p:extLst>
      <p:ext uri="{BB962C8B-B14F-4D97-AF65-F5344CB8AC3E}">
        <p14:creationId xmlns:p14="http://schemas.microsoft.com/office/powerpoint/2010/main" val="25428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8229600" cy="5317440"/>
          </a:xfrm>
        </p:spPr>
      </p:pic>
    </p:spTree>
    <p:extLst>
      <p:ext uri="{BB962C8B-B14F-4D97-AF65-F5344CB8AC3E}">
        <p14:creationId xmlns:p14="http://schemas.microsoft.com/office/powerpoint/2010/main" val="19888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Kibbutz in desert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266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tractor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34331"/>
            <a:ext cx="6502400" cy="4457700"/>
          </a:xfrm>
        </p:spPr>
      </p:pic>
    </p:spTree>
    <p:extLst>
      <p:ext uri="{BB962C8B-B14F-4D97-AF65-F5344CB8AC3E}">
        <p14:creationId xmlns:p14="http://schemas.microsoft.com/office/powerpoint/2010/main" val="5234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62" y="1600200"/>
            <a:ext cx="6762476" cy="4525963"/>
          </a:xfrm>
        </p:spPr>
      </p:pic>
    </p:spTree>
    <p:extLst>
      <p:ext uri="{BB962C8B-B14F-4D97-AF65-F5344CB8AC3E}">
        <p14:creationId xmlns:p14="http://schemas.microsoft.com/office/powerpoint/2010/main" val="173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on the 1</a:t>
            </a:r>
            <a:r>
              <a:rPr lang="en-US" baseline="30000" dirty="0" smtClean="0"/>
              <a:t>st</a:t>
            </a:r>
            <a:r>
              <a:rPr lang="en-US" dirty="0" smtClean="0"/>
              <a:t> of May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9198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1810544"/>
            <a:ext cx="6124575" cy="4105275"/>
          </a:xfrm>
        </p:spPr>
      </p:pic>
    </p:spTree>
    <p:extLst>
      <p:ext uri="{BB962C8B-B14F-4D97-AF65-F5344CB8AC3E}">
        <p14:creationId xmlns:p14="http://schemas.microsoft.com/office/powerpoint/2010/main" val="13384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Kinder garden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19" y="1600200"/>
            <a:ext cx="6452361" cy="4525963"/>
          </a:xfrm>
        </p:spPr>
      </p:pic>
    </p:spTree>
    <p:extLst>
      <p:ext uri="{BB962C8B-B14F-4D97-AF65-F5344CB8AC3E}">
        <p14:creationId xmlns:p14="http://schemas.microsoft.com/office/powerpoint/2010/main" val="35849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4" y="1340768"/>
            <a:ext cx="8241204" cy="4634184"/>
          </a:xfrm>
        </p:spPr>
      </p:pic>
    </p:spTree>
    <p:extLst>
      <p:ext uri="{BB962C8B-B14F-4D97-AF65-F5344CB8AC3E}">
        <p14:creationId xmlns:p14="http://schemas.microsoft.com/office/powerpoint/2010/main" val="4493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Immediately following the declaration of the new state, </a:t>
            </a:r>
            <a:r>
              <a:rPr lang="en-US" sz="2400" dirty="0" smtClean="0"/>
              <a:t>both superpower</a:t>
            </a:r>
            <a:r>
              <a:rPr lang="en-US" sz="2400" dirty="0"/>
              <a:t> leaders, US President </a:t>
            </a:r>
            <a:r>
              <a:rPr lang="en-US" sz="2400" dirty="0" smtClean="0"/>
              <a:t>Harry Truman</a:t>
            </a:r>
            <a:r>
              <a:rPr lang="en-US" sz="2400" dirty="0"/>
              <a:t> and Soviet leader </a:t>
            </a:r>
            <a:r>
              <a:rPr lang="en-US" sz="2400" dirty="0" smtClean="0"/>
              <a:t>Joseph Stalin , </a:t>
            </a:r>
            <a:r>
              <a:rPr lang="en-US" sz="2400" dirty="0"/>
              <a:t>recognized the new state.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  <p:extLst>
      <p:ext uri="{BB962C8B-B14F-4D97-AF65-F5344CB8AC3E}">
        <p14:creationId xmlns:p14="http://schemas.microsoft.com/office/powerpoint/2010/main" val="2751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304836" cy="4075711"/>
          </a:xfrm>
        </p:spPr>
      </p:pic>
    </p:spTree>
    <p:extLst>
      <p:ext uri="{BB962C8B-B14F-4D97-AF65-F5344CB8AC3E}">
        <p14:creationId xmlns:p14="http://schemas.microsoft.com/office/powerpoint/2010/main" val="4330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45</Words>
  <Application>Microsoft Office PowerPoint</Application>
  <PresentationFormat>Экран (4:3)</PresentationFormat>
  <Paragraphs>18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DEGANIA - THE FIRST KIBBUTZ </vt:lpstr>
      <vt:lpstr>First tractor</vt:lpstr>
      <vt:lpstr>Презентация PowerPoint</vt:lpstr>
      <vt:lpstr>Demonstration on the 1st of May</vt:lpstr>
      <vt:lpstr>Презентация PowerPoint</vt:lpstr>
      <vt:lpstr>Kinder garden</vt:lpstr>
      <vt:lpstr>Презентация PowerPoint</vt:lpstr>
      <vt:lpstr>Immediately following the declaration of the new state, both superpower leaders, US President Harry Truman and Soviet leader Joseph Stalin , recognized the new state.</vt:lpstr>
      <vt:lpstr>Презентация PowerPoint</vt:lpstr>
      <vt:lpstr>Modern Kibbutz</vt:lpstr>
      <vt:lpstr>Ecological Kibbutz</vt:lpstr>
      <vt:lpstr>Helicopter</vt:lpstr>
      <vt:lpstr>Kibbutz in Eylat</vt:lpstr>
      <vt:lpstr>Презентация PowerPoint</vt:lpstr>
      <vt:lpstr>Kibbutz in desert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DEGANIA - THE FIRST KIBBUTZ</dc:title>
  <dc:creator>User</dc:creator>
  <cp:lastModifiedBy>User</cp:lastModifiedBy>
  <cp:revision>5</cp:revision>
  <dcterms:created xsi:type="dcterms:W3CDTF">2018-06-15T16:07:43Z</dcterms:created>
  <dcterms:modified xsi:type="dcterms:W3CDTF">2018-06-15T17:08:26Z</dcterms:modified>
</cp:coreProperties>
</file>